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21888450" cy="388794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6"/>
    <p:restoredTop sz="94681"/>
  </p:normalViewPr>
  <p:slideViewPr>
    <p:cSldViewPr snapToGrid="0">
      <p:cViewPr>
        <p:scale>
          <a:sx n="25" d="100"/>
          <a:sy n="25" d="100"/>
        </p:scale>
        <p:origin x="1680" y="-1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1634" y="6362915"/>
            <a:ext cx="18605183" cy="13535813"/>
          </a:xfrm>
        </p:spPr>
        <p:txBody>
          <a:bodyPr anchor="b"/>
          <a:lstStyle>
            <a:lvl1pPr algn="ctr">
              <a:defRPr sz="1436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6056" y="20420721"/>
            <a:ext cx="16416338" cy="9386868"/>
          </a:xfrm>
        </p:spPr>
        <p:txBody>
          <a:bodyPr/>
          <a:lstStyle>
            <a:lvl1pPr marL="0" indent="0" algn="ctr">
              <a:buNone/>
              <a:defRPr sz="5745"/>
            </a:lvl1pPr>
            <a:lvl2pPr marL="1094445" indent="0" algn="ctr">
              <a:buNone/>
              <a:defRPr sz="4788"/>
            </a:lvl2pPr>
            <a:lvl3pPr marL="2188891" indent="0" algn="ctr">
              <a:buNone/>
              <a:defRPr sz="4309"/>
            </a:lvl3pPr>
            <a:lvl4pPr marL="3283336" indent="0" algn="ctr">
              <a:buNone/>
              <a:defRPr sz="3830"/>
            </a:lvl4pPr>
            <a:lvl5pPr marL="4377781" indent="0" algn="ctr">
              <a:buNone/>
              <a:defRPr sz="3830"/>
            </a:lvl5pPr>
            <a:lvl6pPr marL="5472227" indent="0" algn="ctr">
              <a:buNone/>
              <a:defRPr sz="3830"/>
            </a:lvl6pPr>
            <a:lvl7pPr marL="6566672" indent="0" algn="ctr">
              <a:buNone/>
              <a:defRPr sz="3830"/>
            </a:lvl7pPr>
            <a:lvl8pPr marL="7661118" indent="0" algn="ctr">
              <a:buNone/>
              <a:defRPr sz="3830"/>
            </a:lvl8pPr>
            <a:lvl9pPr marL="8755563" indent="0" algn="ctr">
              <a:buNone/>
              <a:defRPr sz="383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FD62-A2A7-0449-899A-455A53194F06}" type="datetimeFigureOut">
              <a:rPr kumimoji="1" lang="ja-JP" altLang="en-US" smtClean="0"/>
              <a:t>2026/5/17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066-3B55-6149-8F5C-E246ED5F8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91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FD62-A2A7-0449-899A-455A53194F06}" type="datetimeFigureOut">
              <a:rPr kumimoji="1" lang="ja-JP" altLang="en-US" smtClean="0"/>
              <a:t>2026/5/17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066-3B55-6149-8F5C-E246ED5F8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607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63923" y="2069971"/>
            <a:ext cx="4719697" cy="3294854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4832" y="2069971"/>
            <a:ext cx="13885485" cy="3294854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FD62-A2A7-0449-899A-455A53194F06}" type="datetimeFigureOut">
              <a:rPr kumimoji="1" lang="ja-JP" altLang="en-US" smtClean="0"/>
              <a:t>2026/5/17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066-3B55-6149-8F5C-E246ED5F8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69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FD62-A2A7-0449-899A-455A53194F06}" type="datetimeFigureOut">
              <a:rPr kumimoji="1" lang="ja-JP" altLang="en-US" smtClean="0"/>
              <a:t>2026/5/17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066-3B55-6149-8F5C-E246ED5F8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531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432" y="9692877"/>
            <a:ext cx="18878788" cy="16172774"/>
          </a:xfrm>
        </p:spPr>
        <p:txBody>
          <a:bodyPr anchor="b"/>
          <a:lstStyle>
            <a:lvl1pPr>
              <a:defRPr sz="1436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3432" y="26018652"/>
            <a:ext cx="18878788" cy="8504880"/>
          </a:xfrm>
        </p:spPr>
        <p:txBody>
          <a:bodyPr/>
          <a:lstStyle>
            <a:lvl1pPr marL="0" indent="0">
              <a:buNone/>
              <a:defRPr sz="5745">
                <a:solidFill>
                  <a:schemeClr val="tx1"/>
                </a:solidFill>
              </a:defRPr>
            </a:lvl1pPr>
            <a:lvl2pPr marL="1094445" indent="0">
              <a:buNone/>
              <a:defRPr sz="4788">
                <a:solidFill>
                  <a:schemeClr val="tx1">
                    <a:tint val="75000"/>
                  </a:schemeClr>
                </a:solidFill>
              </a:defRPr>
            </a:lvl2pPr>
            <a:lvl3pPr marL="2188891" indent="0">
              <a:buNone/>
              <a:defRPr sz="4309">
                <a:solidFill>
                  <a:schemeClr val="tx1">
                    <a:tint val="75000"/>
                  </a:schemeClr>
                </a:solidFill>
              </a:defRPr>
            </a:lvl3pPr>
            <a:lvl4pPr marL="3283336" indent="0">
              <a:buNone/>
              <a:defRPr sz="3830">
                <a:solidFill>
                  <a:schemeClr val="tx1">
                    <a:tint val="75000"/>
                  </a:schemeClr>
                </a:solidFill>
              </a:defRPr>
            </a:lvl4pPr>
            <a:lvl5pPr marL="4377781" indent="0">
              <a:buNone/>
              <a:defRPr sz="3830">
                <a:solidFill>
                  <a:schemeClr val="tx1">
                    <a:tint val="75000"/>
                  </a:schemeClr>
                </a:solidFill>
              </a:defRPr>
            </a:lvl5pPr>
            <a:lvl6pPr marL="5472227" indent="0">
              <a:buNone/>
              <a:defRPr sz="3830">
                <a:solidFill>
                  <a:schemeClr val="tx1">
                    <a:tint val="75000"/>
                  </a:schemeClr>
                </a:solidFill>
              </a:defRPr>
            </a:lvl6pPr>
            <a:lvl7pPr marL="6566672" indent="0">
              <a:buNone/>
              <a:defRPr sz="3830">
                <a:solidFill>
                  <a:schemeClr val="tx1">
                    <a:tint val="75000"/>
                  </a:schemeClr>
                </a:solidFill>
              </a:defRPr>
            </a:lvl7pPr>
            <a:lvl8pPr marL="7661118" indent="0">
              <a:buNone/>
              <a:defRPr sz="3830">
                <a:solidFill>
                  <a:schemeClr val="tx1">
                    <a:tint val="75000"/>
                  </a:schemeClr>
                </a:solidFill>
              </a:defRPr>
            </a:lvl8pPr>
            <a:lvl9pPr marL="8755563" indent="0">
              <a:buNone/>
              <a:defRPr sz="38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FD62-A2A7-0449-899A-455A53194F06}" type="datetimeFigureOut">
              <a:rPr kumimoji="1" lang="ja-JP" altLang="en-US" smtClean="0"/>
              <a:t>2026/5/17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066-3B55-6149-8F5C-E246ED5F8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20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831" y="10349857"/>
            <a:ext cx="9302591" cy="2466866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81028" y="10349857"/>
            <a:ext cx="9302591" cy="2466866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FD62-A2A7-0449-899A-455A53194F06}" type="datetimeFigureOut">
              <a:rPr kumimoji="1" lang="ja-JP" altLang="en-US" smtClean="0"/>
              <a:t>2026/5/17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066-3B55-6149-8F5C-E246ED5F8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54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682" y="2069980"/>
            <a:ext cx="18878788" cy="751489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684" y="9530871"/>
            <a:ext cx="9259839" cy="4670933"/>
          </a:xfrm>
        </p:spPr>
        <p:txBody>
          <a:bodyPr anchor="b"/>
          <a:lstStyle>
            <a:lvl1pPr marL="0" indent="0">
              <a:buNone/>
              <a:defRPr sz="5745" b="1"/>
            </a:lvl1pPr>
            <a:lvl2pPr marL="1094445" indent="0">
              <a:buNone/>
              <a:defRPr sz="4788" b="1"/>
            </a:lvl2pPr>
            <a:lvl3pPr marL="2188891" indent="0">
              <a:buNone/>
              <a:defRPr sz="4309" b="1"/>
            </a:lvl3pPr>
            <a:lvl4pPr marL="3283336" indent="0">
              <a:buNone/>
              <a:defRPr sz="3830" b="1"/>
            </a:lvl4pPr>
            <a:lvl5pPr marL="4377781" indent="0">
              <a:buNone/>
              <a:defRPr sz="3830" b="1"/>
            </a:lvl5pPr>
            <a:lvl6pPr marL="5472227" indent="0">
              <a:buNone/>
              <a:defRPr sz="3830" b="1"/>
            </a:lvl6pPr>
            <a:lvl7pPr marL="6566672" indent="0">
              <a:buNone/>
              <a:defRPr sz="3830" b="1"/>
            </a:lvl7pPr>
            <a:lvl8pPr marL="7661118" indent="0">
              <a:buNone/>
              <a:defRPr sz="3830" b="1"/>
            </a:lvl8pPr>
            <a:lvl9pPr marL="8755563" indent="0">
              <a:buNone/>
              <a:defRPr sz="383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7684" y="14201804"/>
            <a:ext cx="9259839" cy="2088871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081029" y="9530871"/>
            <a:ext cx="9305442" cy="4670933"/>
          </a:xfrm>
        </p:spPr>
        <p:txBody>
          <a:bodyPr anchor="b"/>
          <a:lstStyle>
            <a:lvl1pPr marL="0" indent="0">
              <a:buNone/>
              <a:defRPr sz="5745" b="1"/>
            </a:lvl1pPr>
            <a:lvl2pPr marL="1094445" indent="0">
              <a:buNone/>
              <a:defRPr sz="4788" b="1"/>
            </a:lvl2pPr>
            <a:lvl3pPr marL="2188891" indent="0">
              <a:buNone/>
              <a:defRPr sz="4309" b="1"/>
            </a:lvl3pPr>
            <a:lvl4pPr marL="3283336" indent="0">
              <a:buNone/>
              <a:defRPr sz="3830" b="1"/>
            </a:lvl4pPr>
            <a:lvl5pPr marL="4377781" indent="0">
              <a:buNone/>
              <a:defRPr sz="3830" b="1"/>
            </a:lvl5pPr>
            <a:lvl6pPr marL="5472227" indent="0">
              <a:buNone/>
              <a:defRPr sz="3830" b="1"/>
            </a:lvl6pPr>
            <a:lvl7pPr marL="6566672" indent="0">
              <a:buNone/>
              <a:defRPr sz="3830" b="1"/>
            </a:lvl7pPr>
            <a:lvl8pPr marL="7661118" indent="0">
              <a:buNone/>
              <a:defRPr sz="3830" b="1"/>
            </a:lvl8pPr>
            <a:lvl9pPr marL="8755563" indent="0">
              <a:buNone/>
              <a:defRPr sz="383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081029" y="14201804"/>
            <a:ext cx="9305442" cy="2088871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FD62-A2A7-0449-899A-455A53194F06}" type="datetimeFigureOut">
              <a:rPr kumimoji="1" lang="ja-JP" altLang="en-US" smtClean="0"/>
              <a:t>2026/5/17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066-3B55-6149-8F5C-E246ED5F8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5699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FD62-A2A7-0449-899A-455A53194F06}" type="datetimeFigureOut">
              <a:rPr kumimoji="1" lang="ja-JP" altLang="en-US" smtClean="0"/>
              <a:t>2026/5/17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066-3B55-6149-8F5C-E246ED5F8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5188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FD62-A2A7-0449-899A-455A53194F06}" type="datetimeFigureOut">
              <a:rPr kumimoji="1" lang="ja-JP" altLang="en-US" smtClean="0"/>
              <a:t>2026/5/17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066-3B55-6149-8F5C-E246ED5F8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39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682" y="2591964"/>
            <a:ext cx="7059595" cy="9071875"/>
          </a:xfrm>
        </p:spPr>
        <p:txBody>
          <a:bodyPr anchor="b"/>
          <a:lstStyle>
            <a:lvl1pPr>
              <a:defRPr sz="76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5442" y="5597931"/>
            <a:ext cx="11081028" cy="27629618"/>
          </a:xfrm>
        </p:spPr>
        <p:txBody>
          <a:bodyPr/>
          <a:lstStyle>
            <a:lvl1pPr>
              <a:defRPr sz="7660"/>
            </a:lvl1pPr>
            <a:lvl2pPr>
              <a:defRPr sz="6703"/>
            </a:lvl2pPr>
            <a:lvl3pPr>
              <a:defRPr sz="5745"/>
            </a:lvl3pPr>
            <a:lvl4pPr>
              <a:defRPr sz="4788"/>
            </a:lvl4pPr>
            <a:lvl5pPr>
              <a:defRPr sz="4788"/>
            </a:lvl5pPr>
            <a:lvl6pPr>
              <a:defRPr sz="4788"/>
            </a:lvl6pPr>
            <a:lvl7pPr>
              <a:defRPr sz="4788"/>
            </a:lvl7pPr>
            <a:lvl8pPr>
              <a:defRPr sz="4788"/>
            </a:lvl8pPr>
            <a:lvl9pPr>
              <a:defRPr sz="4788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7682" y="11663839"/>
            <a:ext cx="7059595" cy="21608704"/>
          </a:xfrm>
        </p:spPr>
        <p:txBody>
          <a:bodyPr/>
          <a:lstStyle>
            <a:lvl1pPr marL="0" indent="0">
              <a:buNone/>
              <a:defRPr sz="3830"/>
            </a:lvl1pPr>
            <a:lvl2pPr marL="1094445" indent="0">
              <a:buNone/>
              <a:defRPr sz="3351"/>
            </a:lvl2pPr>
            <a:lvl3pPr marL="2188891" indent="0">
              <a:buNone/>
              <a:defRPr sz="2873"/>
            </a:lvl3pPr>
            <a:lvl4pPr marL="3283336" indent="0">
              <a:buNone/>
              <a:defRPr sz="2394"/>
            </a:lvl4pPr>
            <a:lvl5pPr marL="4377781" indent="0">
              <a:buNone/>
              <a:defRPr sz="2394"/>
            </a:lvl5pPr>
            <a:lvl6pPr marL="5472227" indent="0">
              <a:buNone/>
              <a:defRPr sz="2394"/>
            </a:lvl6pPr>
            <a:lvl7pPr marL="6566672" indent="0">
              <a:buNone/>
              <a:defRPr sz="2394"/>
            </a:lvl7pPr>
            <a:lvl8pPr marL="7661118" indent="0">
              <a:buNone/>
              <a:defRPr sz="2394"/>
            </a:lvl8pPr>
            <a:lvl9pPr marL="8755563" indent="0">
              <a:buNone/>
              <a:defRPr sz="239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FD62-A2A7-0449-899A-455A53194F06}" type="datetimeFigureOut">
              <a:rPr kumimoji="1" lang="ja-JP" altLang="en-US" smtClean="0"/>
              <a:t>2026/5/17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066-3B55-6149-8F5C-E246ED5F8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22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682" y="2591964"/>
            <a:ext cx="7059595" cy="9071875"/>
          </a:xfrm>
        </p:spPr>
        <p:txBody>
          <a:bodyPr anchor="b"/>
          <a:lstStyle>
            <a:lvl1pPr>
              <a:defRPr sz="76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05442" y="5597931"/>
            <a:ext cx="11081028" cy="27629618"/>
          </a:xfrm>
        </p:spPr>
        <p:txBody>
          <a:bodyPr anchor="t"/>
          <a:lstStyle>
            <a:lvl1pPr marL="0" indent="0">
              <a:buNone/>
              <a:defRPr sz="7660"/>
            </a:lvl1pPr>
            <a:lvl2pPr marL="1094445" indent="0">
              <a:buNone/>
              <a:defRPr sz="6703"/>
            </a:lvl2pPr>
            <a:lvl3pPr marL="2188891" indent="0">
              <a:buNone/>
              <a:defRPr sz="5745"/>
            </a:lvl3pPr>
            <a:lvl4pPr marL="3283336" indent="0">
              <a:buNone/>
              <a:defRPr sz="4788"/>
            </a:lvl4pPr>
            <a:lvl5pPr marL="4377781" indent="0">
              <a:buNone/>
              <a:defRPr sz="4788"/>
            </a:lvl5pPr>
            <a:lvl6pPr marL="5472227" indent="0">
              <a:buNone/>
              <a:defRPr sz="4788"/>
            </a:lvl6pPr>
            <a:lvl7pPr marL="6566672" indent="0">
              <a:buNone/>
              <a:defRPr sz="4788"/>
            </a:lvl7pPr>
            <a:lvl8pPr marL="7661118" indent="0">
              <a:buNone/>
              <a:defRPr sz="4788"/>
            </a:lvl8pPr>
            <a:lvl9pPr marL="8755563" indent="0">
              <a:buNone/>
              <a:defRPr sz="4788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7682" y="11663839"/>
            <a:ext cx="7059595" cy="21608704"/>
          </a:xfrm>
        </p:spPr>
        <p:txBody>
          <a:bodyPr/>
          <a:lstStyle>
            <a:lvl1pPr marL="0" indent="0">
              <a:buNone/>
              <a:defRPr sz="3830"/>
            </a:lvl1pPr>
            <a:lvl2pPr marL="1094445" indent="0">
              <a:buNone/>
              <a:defRPr sz="3351"/>
            </a:lvl2pPr>
            <a:lvl3pPr marL="2188891" indent="0">
              <a:buNone/>
              <a:defRPr sz="2873"/>
            </a:lvl3pPr>
            <a:lvl4pPr marL="3283336" indent="0">
              <a:buNone/>
              <a:defRPr sz="2394"/>
            </a:lvl4pPr>
            <a:lvl5pPr marL="4377781" indent="0">
              <a:buNone/>
              <a:defRPr sz="2394"/>
            </a:lvl5pPr>
            <a:lvl6pPr marL="5472227" indent="0">
              <a:buNone/>
              <a:defRPr sz="2394"/>
            </a:lvl6pPr>
            <a:lvl7pPr marL="6566672" indent="0">
              <a:buNone/>
              <a:defRPr sz="2394"/>
            </a:lvl7pPr>
            <a:lvl8pPr marL="7661118" indent="0">
              <a:buNone/>
              <a:defRPr sz="2394"/>
            </a:lvl8pPr>
            <a:lvl9pPr marL="8755563" indent="0">
              <a:buNone/>
              <a:defRPr sz="2394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FD62-A2A7-0449-899A-455A53194F06}" type="datetimeFigureOut">
              <a:rPr kumimoji="1" lang="ja-JP" altLang="en-US" smtClean="0"/>
              <a:t>2026/5/17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7066-3B55-6149-8F5C-E246ED5F8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522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4831" y="2069980"/>
            <a:ext cx="18878788" cy="7514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4831" y="10349857"/>
            <a:ext cx="18878788" cy="24668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4831" y="36035511"/>
            <a:ext cx="4924901" cy="20699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4FD62-A2A7-0449-899A-455A53194F06}" type="datetimeFigureOut">
              <a:rPr kumimoji="1" lang="ja-JP" altLang="en-US" smtClean="0"/>
              <a:t>2026/5/17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50549" y="36035511"/>
            <a:ext cx="7387352" cy="20699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58718" y="36035511"/>
            <a:ext cx="4924901" cy="20699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7066-3B55-6149-8F5C-E246ED5F83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3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88891" rtl="0" eaLnBrk="1" latinLnBrk="0" hangingPunct="1">
        <a:lnSpc>
          <a:spcPct val="90000"/>
        </a:lnSpc>
        <a:spcBef>
          <a:spcPct val="0"/>
        </a:spcBef>
        <a:buNone/>
        <a:defRPr kumimoji="1" sz="105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7223" indent="-547223" algn="l" defTabSz="2188891" rtl="0" eaLnBrk="1" latinLnBrk="0" hangingPunct="1">
        <a:lnSpc>
          <a:spcPct val="90000"/>
        </a:lnSpc>
        <a:spcBef>
          <a:spcPts val="2394"/>
        </a:spcBef>
        <a:buFont typeface="Arial" panose="020B0604020202020204" pitchFamily="34" charset="0"/>
        <a:buChar char="•"/>
        <a:defRPr kumimoji="1" sz="6703" kern="1200">
          <a:solidFill>
            <a:schemeClr val="tx1"/>
          </a:solidFill>
          <a:latin typeface="+mn-lt"/>
          <a:ea typeface="+mn-ea"/>
          <a:cs typeface="+mn-cs"/>
        </a:defRPr>
      </a:lvl1pPr>
      <a:lvl2pPr marL="1641668" indent="-547223" algn="l" defTabSz="2188891" rtl="0" eaLnBrk="1" latinLnBrk="0" hangingPunct="1">
        <a:lnSpc>
          <a:spcPct val="90000"/>
        </a:lnSpc>
        <a:spcBef>
          <a:spcPts val="1197"/>
        </a:spcBef>
        <a:buFont typeface="Arial" panose="020B0604020202020204" pitchFamily="34" charset="0"/>
        <a:buChar char="•"/>
        <a:defRPr kumimoji="1" sz="5745" kern="1200">
          <a:solidFill>
            <a:schemeClr val="tx1"/>
          </a:solidFill>
          <a:latin typeface="+mn-lt"/>
          <a:ea typeface="+mn-ea"/>
          <a:cs typeface="+mn-cs"/>
        </a:defRPr>
      </a:lvl2pPr>
      <a:lvl3pPr marL="2736113" indent="-547223" algn="l" defTabSz="2188891" rtl="0" eaLnBrk="1" latinLnBrk="0" hangingPunct="1">
        <a:lnSpc>
          <a:spcPct val="90000"/>
        </a:lnSpc>
        <a:spcBef>
          <a:spcPts val="1197"/>
        </a:spcBef>
        <a:buFont typeface="Arial" panose="020B0604020202020204" pitchFamily="34" charset="0"/>
        <a:buChar char="•"/>
        <a:defRPr kumimoji="1" sz="4788" kern="1200">
          <a:solidFill>
            <a:schemeClr val="tx1"/>
          </a:solidFill>
          <a:latin typeface="+mn-lt"/>
          <a:ea typeface="+mn-ea"/>
          <a:cs typeface="+mn-cs"/>
        </a:defRPr>
      </a:lvl3pPr>
      <a:lvl4pPr marL="3830559" indent="-547223" algn="l" defTabSz="2188891" rtl="0" eaLnBrk="1" latinLnBrk="0" hangingPunct="1">
        <a:lnSpc>
          <a:spcPct val="90000"/>
        </a:lnSpc>
        <a:spcBef>
          <a:spcPts val="1197"/>
        </a:spcBef>
        <a:buFont typeface="Arial" panose="020B0604020202020204" pitchFamily="34" charset="0"/>
        <a:buChar char="•"/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4pPr>
      <a:lvl5pPr marL="4925004" indent="-547223" algn="l" defTabSz="2188891" rtl="0" eaLnBrk="1" latinLnBrk="0" hangingPunct="1">
        <a:lnSpc>
          <a:spcPct val="90000"/>
        </a:lnSpc>
        <a:spcBef>
          <a:spcPts val="1197"/>
        </a:spcBef>
        <a:buFont typeface="Arial" panose="020B0604020202020204" pitchFamily="34" charset="0"/>
        <a:buChar char="•"/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5pPr>
      <a:lvl6pPr marL="6019449" indent="-547223" algn="l" defTabSz="2188891" rtl="0" eaLnBrk="1" latinLnBrk="0" hangingPunct="1">
        <a:lnSpc>
          <a:spcPct val="90000"/>
        </a:lnSpc>
        <a:spcBef>
          <a:spcPts val="1197"/>
        </a:spcBef>
        <a:buFont typeface="Arial" panose="020B0604020202020204" pitchFamily="34" charset="0"/>
        <a:buChar char="•"/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6pPr>
      <a:lvl7pPr marL="7113895" indent="-547223" algn="l" defTabSz="2188891" rtl="0" eaLnBrk="1" latinLnBrk="0" hangingPunct="1">
        <a:lnSpc>
          <a:spcPct val="90000"/>
        </a:lnSpc>
        <a:spcBef>
          <a:spcPts val="1197"/>
        </a:spcBef>
        <a:buFont typeface="Arial" panose="020B0604020202020204" pitchFamily="34" charset="0"/>
        <a:buChar char="•"/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7pPr>
      <a:lvl8pPr marL="8208340" indent="-547223" algn="l" defTabSz="2188891" rtl="0" eaLnBrk="1" latinLnBrk="0" hangingPunct="1">
        <a:lnSpc>
          <a:spcPct val="90000"/>
        </a:lnSpc>
        <a:spcBef>
          <a:spcPts val="1197"/>
        </a:spcBef>
        <a:buFont typeface="Arial" panose="020B0604020202020204" pitchFamily="34" charset="0"/>
        <a:buChar char="•"/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8pPr>
      <a:lvl9pPr marL="9302786" indent="-547223" algn="l" defTabSz="2188891" rtl="0" eaLnBrk="1" latinLnBrk="0" hangingPunct="1">
        <a:lnSpc>
          <a:spcPct val="90000"/>
        </a:lnSpc>
        <a:spcBef>
          <a:spcPts val="1197"/>
        </a:spcBef>
        <a:buFont typeface="Arial" panose="020B0604020202020204" pitchFamily="34" charset="0"/>
        <a:buChar char="•"/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88891" rtl="0" eaLnBrk="1" latinLnBrk="0" hangingPunct="1"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1pPr>
      <a:lvl2pPr marL="1094445" algn="l" defTabSz="2188891" rtl="0" eaLnBrk="1" latinLnBrk="0" hangingPunct="1"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2pPr>
      <a:lvl3pPr marL="2188891" algn="l" defTabSz="2188891" rtl="0" eaLnBrk="1" latinLnBrk="0" hangingPunct="1"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3pPr>
      <a:lvl4pPr marL="3283336" algn="l" defTabSz="2188891" rtl="0" eaLnBrk="1" latinLnBrk="0" hangingPunct="1"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4pPr>
      <a:lvl5pPr marL="4377781" algn="l" defTabSz="2188891" rtl="0" eaLnBrk="1" latinLnBrk="0" hangingPunct="1"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5pPr>
      <a:lvl6pPr marL="5472227" algn="l" defTabSz="2188891" rtl="0" eaLnBrk="1" latinLnBrk="0" hangingPunct="1"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6pPr>
      <a:lvl7pPr marL="6566672" algn="l" defTabSz="2188891" rtl="0" eaLnBrk="1" latinLnBrk="0" hangingPunct="1"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7pPr>
      <a:lvl8pPr marL="7661118" algn="l" defTabSz="2188891" rtl="0" eaLnBrk="1" latinLnBrk="0" hangingPunct="1"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8pPr>
      <a:lvl9pPr marL="8755563" algn="l" defTabSz="2188891" rtl="0" eaLnBrk="1" latinLnBrk="0" hangingPunct="1">
        <a:defRPr kumimoji="1" sz="4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6E6AEE3-8B7D-78F6-1B5B-5CB8D9F43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021" t="26587" r="217" b="11092"/>
          <a:stretch/>
        </p:blipFill>
        <p:spPr>
          <a:xfrm>
            <a:off x="0" y="2493161"/>
            <a:ext cx="21888450" cy="12662266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A09F1A0-2DEE-E586-8677-13E523663A7E}"/>
              </a:ext>
            </a:extLst>
          </p:cNvPr>
          <p:cNvSpPr/>
          <p:nvPr/>
        </p:nvSpPr>
        <p:spPr>
          <a:xfrm rot="5400000">
            <a:off x="14679672" y="4802128"/>
            <a:ext cx="12010906" cy="24066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de" altLang="ja-JP" sz="9600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CAREER NAVI</a:t>
            </a:r>
            <a:endParaRPr kumimoji="1" lang="ja-JP" altLang="en-US" sz="9600" b="1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57D9AEF-1968-3DE5-356E-A5799F3ED7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133" r="40724" b="40951"/>
          <a:stretch/>
        </p:blipFill>
        <p:spPr>
          <a:xfrm>
            <a:off x="1" y="182881"/>
            <a:ext cx="12557760" cy="2236732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D44E1D0-7291-F733-F6FB-0E43685C7F46}"/>
              </a:ext>
            </a:extLst>
          </p:cNvPr>
          <p:cNvSpPr/>
          <p:nvPr/>
        </p:nvSpPr>
        <p:spPr>
          <a:xfrm>
            <a:off x="15214600" y="0"/>
            <a:ext cx="4267200" cy="249316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《</a:t>
            </a:r>
            <a:r>
              <a:rPr kumimoji="1"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勤務地</a:t>
            </a:r>
            <a:r>
              <a:rPr kumimoji="1" lang="en-US" altLang="ja-JP" sz="3600" b="1" dirty="0">
                <a:latin typeface="Meiryo" panose="020B0604030504040204" pitchFamily="34" charset="-128"/>
                <a:ea typeface="Meiryo" panose="020B0604030504040204" pitchFamily="34" charset="-128"/>
              </a:rPr>
              <a:t>》</a:t>
            </a:r>
          </a:p>
          <a:p>
            <a:pPr algn="ctr"/>
            <a:r>
              <a:rPr kumimoji="1" lang="ja-JP" altLang="en-US" sz="4800" b="1">
                <a:latin typeface="Meiryo" panose="020B0604030504040204" pitchFamily="34" charset="-128"/>
                <a:ea typeface="Meiryo" panose="020B0604030504040204" pitchFamily="34" charset="-128"/>
              </a:rPr>
              <a:t>大垣市内</a:t>
            </a:r>
            <a:endParaRPr kumimoji="1" lang="en-US" altLang="ja-JP" sz="4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9877562-FA4E-42EB-EE27-CE7731FFD3AB}"/>
              </a:ext>
            </a:extLst>
          </p:cNvPr>
          <p:cNvSpPr txBox="1"/>
          <p:nvPr/>
        </p:nvSpPr>
        <p:spPr>
          <a:xfrm>
            <a:off x="673100" y="11130905"/>
            <a:ext cx="131445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600" b="1" dirty="0">
                <a:highlight>
                  <a:srgbClr val="FFFF00"/>
                </a:highlight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ja-JP" altLang="en-US" sz="9600" b="1">
                <a:highlight>
                  <a:srgbClr val="FFFF00"/>
                </a:highlight>
                <a:latin typeface="Meiryo" panose="020B0604030504040204" pitchFamily="34" charset="-128"/>
                <a:ea typeface="Meiryo" panose="020B0604030504040204" pitchFamily="34" charset="-128"/>
              </a:rPr>
              <a:t>モノづくりって、</a:t>
            </a:r>
            <a:endParaRPr lang="en-US" altLang="ja-JP" sz="9600" b="1" dirty="0">
              <a:highlight>
                <a:srgbClr val="FFFF00"/>
              </a:highlight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US" altLang="ja-JP" sz="9600" b="1" dirty="0">
                <a:highlight>
                  <a:srgbClr val="FFFF00"/>
                </a:highlight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ja-JP" altLang="en-US" sz="9600" b="1">
                <a:highlight>
                  <a:srgbClr val="FFFF00"/>
                </a:highlight>
                <a:latin typeface="Meiryo" panose="020B0604030504040204" pitchFamily="34" charset="-128"/>
                <a:ea typeface="Meiryo" panose="020B0604030504040204" pitchFamily="34" charset="-128"/>
              </a:rPr>
              <a:t>こんなにスマートだ！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68BA467-49A2-6D3B-2C3E-1280C9F5D002}"/>
              </a:ext>
            </a:extLst>
          </p:cNvPr>
          <p:cNvSpPr/>
          <p:nvPr/>
        </p:nvSpPr>
        <p:spPr>
          <a:xfrm>
            <a:off x="0" y="15050533"/>
            <a:ext cx="21888450" cy="4688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4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73DFB03-F54F-04C8-52FE-C5D0C8C3DA06}"/>
              </a:ext>
            </a:extLst>
          </p:cNvPr>
          <p:cNvSpPr txBox="1"/>
          <p:nvPr/>
        </p:nvSpPr>
        <p:spPr>
          <a:xfrm>
            <a:off x="673100" y="16138040"/>
            <a:ext cx="13144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01 </a:t>
            </a:r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どんな会社？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388F84D-62FA-CDAC-08C3-C5D9DD3FA2E2}"/>
              </a:ext>
            </a:extLst>
          </p:cNvPr>
          <p:cNvSpPr txBox="1"/>
          <p:nvPr/>
        </p:nvSpPr>
        <p:spPr>
          <a:xfrm>
            <a:off x="1478915" y="18075175"/>
            <a:ext cx="189306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0" b="1">
                <a:solidFill>
                  <a:srgbClr val="00B050"/>
                </a:solidFill>
              </a:rPr>
              <a:t>大垣から世界へ！最新マシンを操る精密部品メーカー</a:t>
            </a:r>
            <a:endParaRPr lang="en-US" altLang="ja-JP" sz="6000" b="1" dirty="0">
              <a:solidFill>
                <a:srgbClr val="00B050"/>
              </a:solidFill>
            </a:endParaRPr>
          </a:p>
          <a:p>
            <a:endParaRPr lang="en-US" altLang="ja-JP" sz="2000" b="1" dirty="0"/>
          </a:p>
          <a:p>
            <a:r>
              <a:rPr lang="ja-JP" altLang="en-US" sz="4800"/>
              <a:t>　油まみれの工場はもう古い！冷暖房完備の超クリーンな職場で、世界中の自動車を支える最先端のモノづくり。同じ高校の先輩たちも、ゼロからプロになって活躍中！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5635D19B-1B09-2FD6-7126-4F48B3B514AF}"/>
              </a:ext>
            </a:extLst>
          </p:cNvPr>
          <p:cNvCxnSpPr>
            <a:cxnSpLocks/>
          </p:cNvCxnSpPr>
          <p:nvPr/>
        </p:nvCxnSpPr>
        <p:spPr>
          <a:xfrm>
            <a:off x="1117600" y="17504500"/>
            <a:ext cx="19567525" cy="0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1A2C4A9-798F-84EF-49CA-2C917668E43D}"/>
              </a:ext>
            </a:extLst>
          </p:cNvPr>
          <p:cNvSpPr txBox="1"/>
          <p:nvPr/>
        </p:nvSpPr>
        <p:spPr>
          <a:xfrm>
            <a:off x="673100" y="22495810"/>
            <a:ext cx="13144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02 </a:t>
            </a:r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どんな仕事をするの？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7239C3E-1CAC-ED77-BD86-0D02DF4F6624}"/>
              </a:ext>
            </a:extLst>
          </p:cNvPr>
          <p:cNvSpPr txBox="1"/>
          <p:nvPr/>
        </p:nvSpPr>
        <p:spPr>
          <a:xfrm>
            <a:off x="1478915" y="24407545"/>
            <a:ext cx="1893061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0" b="1">
                <a:solidFill>
                  <a:srgbClr val="00B050"/>
                </a:solidFill>
              </a:rPr>
              <a:t>最新マシンで、世界を走る車の部品を削り出す！</a:t>
            </a:r>
            <a:endParaRPr lang="en-US" altLang="ja-JP" sz="6000" b="1" dirty="0">
              <a:solidFill>
                <a:srgbClr val="00B050"/>
              </a:solidFill>
            </a:endParaRPr>
          </a:p>
          <a:p>
            <a:endParaRPr lang="en-US" altLang="ja-JP" sz="2000" b="1" dirty="0"/>
          </a:p>
          <a:p>
            <a:r>
              <a:rPr lang="ja-JP" altLang="en-US" sz="4800"/>
              <a:t>　ゲーム感覚で最新の</a:t>
            </a:r>
            <a:r>
              <a:rPr lang="de" altLang="ja-JP" sz="4800" dirty="0"/>
              <a:t>NC</a:t>
            </a:r>
            <a:r>
              <a:rPr lang="ja-JP" altLang="en-US" sz="4800"/>
              <a:t>マシンをプログラミング。ミクロン単位の超精密パーツをスマートに作る仕事です！</a:t>
            </a: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A9EF4BDD-6FAC-D52C-6249-12B7580EB3AE}"/>
              </a:ext>
            </a:extLst>
          </p:cNvPr>
          <p:cNvCxnSpPr>
            <a:cxnSpLocks/>
          </p:cNvCxnSpPr>
          <p:nvPr/>
        </p:nvCxnSpPr>
        <p:spPr>
          <a:xfrm>
            <a:off x="1117600" y="23862270"/>
            <a:ext cx="19567525" cy="0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2718680-F309-D262-BEC1-250CBB0B30A2}"/>
              </a:ext>
            </a:extLst>
          </p:cNvPr>
          <p:cNvSpPr txBox="1"/>
          <p:nvPr/>
        </p:nvSpPr>
        <p:spPr>
          <a:xfrm>
            <a:off x="673100" y="28963391"/>
            <a:ext cx="13144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6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03 </a:t>
            </a:r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どんな高校生が向いている？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D9A8DA1-854F-8F25-3DE5-4C56B8CFC09F}"/>
              </a:ext>
            </a:extLst>
          </p:cNvPr>
          <p:cNvSpPr txBox="1"/>
          <p:nvPr/>
        </p:nvSpPr>
        <p:spPr>
          <a:xfrm>
            <a:off x="1478915" y="30875126"/>
            <a:ext cx="189306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0" b="1">
                <a:solidFill>
                  <a:srgbClr val="00B050"/>
                </a:solidFill>
              </a:rPr>
              <a:t>プラモ、ゲーム、スマホいじり。それが最高の才能！</a:t>
            </a:r>
            <a:endParaRPr lang="en-US" altLang="ja-JP" sz="6000" b="1" dirty="0">
              <a:solidFill>
                <a:srgbClr val="00B050"/>
              </a:solidFill>
            </a:endParaRPr>
          </a:p>
          <a:p>
            <a:endParaRPr lang="en-US" altLang="ja-JP" sz="2000" b="1" dirty="0"/>
          </a:p>
          <a:p>
            <a:r>
              <a:rPr lang="ja-JP" altLang="en-US" sz="4800"/>
              <a:t>　「実習が一番好き」「ゲームの攻略を考えるのが得意」「メカの構造にワクワクする」。</a:t>
            </a:r>
            <a:r>
              <a:rPr lang="en-US" altLang="ja-JP" sz="4800" dirty="0"/>
              <a:t>1</a:t>
            </a:r>
            <a:r>
              <a:rPr lang="ja-JP" altLang="en-US" sz="4800"/>
              <a:t>つでも当てはまれば適性</a:t>
            </a:r>
            <a:r>
              <a:rPr lang="en-US" altLang="ja-JP" sz="4800" dirty="0"/>
              <a:t>100%</a:t>
            </a:r>
            <a:r>
              <a:rPr lang="ja-JP" altLang="en-US" sz="4800"/>
              <a:t>！そのこだわりや探究心が、最先端マシンを動かす最大の武器になります。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CFC0C1BF-C196-1E5C-1763-123B527F42A3}"/>
              </a:ext>
            </a:extLst>
          </p:cNvPr>
          <p:cNvCxnSpPr>
            <a:cxnSpLocks/>
          </p:cNvCxnSpPr>
          <p:nvPr/>
        </p:nvCxnSpPr>
        <p:spPr>
          <a:xfrm>
            <a:off x="1117600" y="30329851"/>
            <a:ext cx="19567525" cy="0"/>
          </a:xfrm>
          <a:prstGeom prst="line">
            <a:avLst/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426FC59-50A6-F9B8-0BD9-C2859CE03411}"/>
              </a:ext>
            </a:extLst>
          </p:cNvPr>
          <p:cNvSpPr/>
          <p:nvPr/>
        </p:nvSpPr>
        <p:spPr>
          <a:xfrm>
            <a:off x="-42864" y="35368936"/>
            <a:ext cx="21931313" cy="35394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4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6A6AE65-1224-B9C0-4643-2D3AECC589BB}"/>
              </a:ext>
            </a:extLst>
          </p:cNvPr>
          <p:cNvSpPr/>
          <p:nvPr/>
        </p:nvSpPr>
        <p:spPr>
          <a:xfrm>
            <a:off x="560958" y="35820009"/>
            <a:ext cx="2712593" cy="27125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>
                <a:latin typeface="Meiryo" panose="020B0604030504040204" pitchFamily="34" charset="-128"/>
                <a:ea typeface="Meiryo" panose="020B0604030504040204" pitchFamily="34" charset="-128"/>
              </a:rPr>
              <a:t>会社</a:t>
            </a:r>
            <a:endParaRPr kumimoji="1" lang="en-US" altLang="ja-JP" sz="48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en-US" altLang="ja-JP" sz="4800" b="1" dirty="0">
                <a:latin typeface="Meiryo" panose="020B0604030504040204" pitchFamily="34" charset="-128"/>
                <a:ea typeface="Meiryo" panose="020B0604030504040204" pitchFamily="34" charset="-128"/>
              </a:rPr>
              <a:t>DATA</a:t>
            </a:r>
            <a:endParaRPr kumimoji="1" lang="ja-JP" altLang="en-US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3325FD0-0C22-89A3-8C3E-06152AF674B6}"/>
              </a:ext>
            </a:extLst>
          </p:cNvPr>
          <p:cNvSpPr/>
          <p:nvPr/>
        </p:nvSpPr>
        <p:spPr>
          <a:xfrm>
            <a:off x="3678047" y="35820009"/>
            <a:ext cx="2712593" cy="2712593"/>
          </a:xfrm>
          <a:prstGeom prst="rect">
            <a:avLst/>
          </a:prstGeom>
          <a:solidFill>
            <a:schemeClr val="bg1"/>
          </a:solidFill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３年間</a:t>
            </a:r>
            <a:endParaRPr kumimoji="1" lang="en-US" altLang="ja-JP" sz="44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44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離職率</a:t>
            </a:r>
            <a:endParaRPr kumimoji="1" lang="en-US" altLang="ja-JP" sz="44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44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０％</a:t>
            </a:r>
            <a:endParaRPr kumimoji="1" lang="ja-JP" altLang="en-US" b="1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A51BB3D-D0E1-BD5F-F33F-46833F1BCACE}"/>
              </a:ext>
            </a:extLst>
          </p:cNvPr>
          <p:cNvSpPr/>
          <p:nvPr/>
        </p:nvSpPr>
        <p:spPr>
          <a:xfrm>
            <a:off x="6795136" y="35782354"/>
            <a:ext cx="2712593" cy="2712593"/>
          </a:xfrm>
          <a:prstGeom prst="rect">
            <a:avLst/>
          </a:prstGeom>
          <a:solidFill>
            <a:schemeClr val="bg1"/>
          </a:solidFill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有給休暇</a:t>
            </a:r>
            <a:endParaRPr kumimoji="1" lang="en-US" altLang="ja-JP" sz="44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44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取得率</a:t>
            </a:r>
            <a:endParaRPr kumimoji="1" lang="en-US" altLang="ja-JP" sz="44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en-US" altLang="ja-JP" sz="44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10</a:t>
            </a:r>
            <a:r>
              <a:rPr kumimoji="1" lang="ja-JP" altLang="en-US" sz="44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０％</a:t>
            </a:r>
            <a:endParaRPr kumimoji="1" lang="ja-JP" altLang="en-US" sz="1600" b="1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089AA3C-62D8-F908-843D-236A219C5582}"/>
              </a:ext>
            </a:extLst>
          </p:cNvPr>
          <p:cNvSpPr/>
          <p:nvPr/>
        </p:nvSpPr>
        <p:spPr>
          <a:xfrm>
            <a:off x="9912225" y="35782354"/>
            <a:ext cx="2712593" cy="2712593"/>
          </a:xfrm>
          <a:prstGeom prst="rect">
            <a:avLst/>
          </a:prstGeom>
          <a:solidFill>
            <a:schemeClr val="bg1"/>
          </a:solidFill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ゲーム</a:t>
            </a:r>
            <a:endParaRPr kumimoji="1" lang="en-US" altLang="ja-JP" sz="44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44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手当</a:t>
            </a:r>
            <a:endParaRPr kumimoji="1" lang="en-US" altLang="ja-JP" sz="44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en-US" altLang="ja-JP" sz="4400" b="1" dirty="0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5000</a:t>
            </a:r>
            <a:r>
              <a:rPr kumimoji="1" lang="ja-JP" altLang="en-US" sz="4400" b="1">
                <a:solidFill>
                  <a:srgbClr val="00B05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円</a:t>
            </a:r>
            <a:endParaRPr kumimoji="1" lang="en-US" altLang="ja-JP" sz="4800" b="1" dirty="0">
              <a:solidFill>
                <a:srgbClr val="00B05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F507FAA-5583-8A82-27A3-C720CB91B372}"/>
              </a:ext>
            </a:extLst>
          </p:cNvPr>
          <p:cNvSpPr/>
          <p:nvPr/>
        </p:nvSpPr>
        <p:spPr>
          <a:xfrm>
            <a:off x="18590516" y="35820009"/>
            <a:ext cx="2712593" cy="2712593"/>
          </a:xfrm>
          <a:prstGeom prst="rect">
            <a:avLst/>
          </a:prstGeom>
          <a:solidFill>
            <a:schemeClr val="bg1"/>
          </a:solidFill>
          <a:ln w="1270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48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AAA3123F-9AA4-5EA7-C413-4FC7277540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433" t="27930" r="61332" b="36575"/>
          <a:stretch/>
        </p:blipFill>
        <p:spPr>
          <a:xfrm>
            <a:off x="18787587" y="36043008"/>
            <a:ext cx="2168467" cy="237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61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67</TotalTime>
  <Words>203</Words>
  <Application>Microsoft Office PowerPoint</Application>
  <PresentationFormat>ユーザー設定</PresentationFormat>
  <Paragraphs>28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Meiryo UI</vt:lpstr>
      <vt:lpstr>Meiryo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石井 正人</dc:creator>
  <cp:lastModifiedBy>奥村　魁斗_岐阜高専</cp:lastModifiedBy>
  <cp:revision>1</cp:revision>
  <dcterms:created xsi:type="dcterms:W3CDTF">2026-05-17T12:04:02Z</dcterms:created>
  <dcterms:modified xsi:type="dcterms:W3CDTF">2026-05-17T13:15:41Z</dcterms:modified>
</cp:coreProperties>
</file>